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5143500" cx="9144000"/>
  <p:notesSz cx="6858000" cy="9144000"/>
  <p:embeddedFontLst>
    <p:embeddedFont>
      <p:font typeface="Roboto Slab"/>
      <p:regular r:id="rId9"/>
      <p:bold r:id="rId10"/>
    </p:embeddedFon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font" Target="fonts/RobotoSlab-bold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Slab-regular.fntdata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4" name="Shape 1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 txBox="1"/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" name="Shape 18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" name="Shape 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" name="Shape 2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Shape 45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6" name="Shape 46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05.png"/><Relationship Id="rId11" Type="http://schemas.openxmlformats.org/officeDocument/2006/relationships/image" Target="../media/image03.png"/><Relationship Id="rId10" Type="http://schemas.openxmlformats.org/officeDocument/2006/relationships/image" Target="../media/image02.png"/><Relationship Id="rId9" Type="http://schemas.openxmlformats.org/officeDocument/2006/relationships/image" Target="../media/image01.png"/><Relationship Id="rId5" Type="http://schemas.openxmlformats.org/officeDocument/2006/relationships/image" Target="../media/image13.png"/><Relationship Id="rId6" Type="http://schemas.openxmlformats.org/officeDocument/2006/relationships/image" Target="../media/image00.png"/><Relationship Id="rId7" Type="http://schemas.openxmlformats.org/officeDocument/2006/relationships/image" Target="../media/image09.png"/><Relationship Id="rId8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06.png"/><Relationship Id="rId7" Type="http://schemas.openxmlformats.org/officeDocument/2006/relationships/image" Target="../media/image07.png"/><Relationship Id="rId8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9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16.png"/><Relationship Id="rId7" Type="http://schemas.openxmlformats.org/officeDocument/2006/relationships/image" Target="../media/image21.png"/><Relationship Id="rId8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Africa</a:t>
            </a:r>
          </a:p>
        </p:txBody>
      </p:sp>
      <p:sp>
        <p:nvSpPr>
          <p:cNvPr id="64" name="Shape 64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Geographic Features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#1</a:t>
            </a:r>
          </a:p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311700" y="1152475"/>
            <a:ext cx="8520600" cy="376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500" y="1241950"/>
            <a:ext cx="2135800" cy="15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2737" y="1412074"/>
            <a:ext cx="1949475" cy="14734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Shape 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33650" y="1405412"/>
            <a:ext cx="2321099" cy="14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82825" y="1241325"/>
            <a:ext cx="1949475" cy="1383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Shape 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98199" y="2624750"/>
            <a:ext cx="1606400" cy="2141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81550" y="3279852"/>
            <a:ext cx="1949485" cy="14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274724" y="2907724"/>
            <a:ext cx="2234200" cy="200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70675" y="2758637"/>
            <a:ext cx="1805450" cy="1227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Shape 7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97845" y="3846683"/>
            <a:ext cx="1606400" cy="10689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#2</a:t>
            </a:r>
          </a:p>
        </p:txBody>
      </p:sp>
      <p:sp>
        <p:nvSpPr>
          <p:cNvPr id="85" name="Shape 85"/>
          <p:cNvSpPr txBox="1"/>
          <p:nvPr>
            <p:ph idx="1" type="body"/>
          </p:nvPr>
        </p:nvSpPr>
        <p:spPr>
          <a:xfrm>
            <a:off x="311700" y="1152475"/>
            <a:ext cx="8520600" cy="3622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524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2300" y="115246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74775" y="1223912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4550" y="2838387"/>
            <a:ext cx="2914650" cy="157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62300" y="3030287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36700" y="2838387"/>
            <a:ext cx="2533650" cy="180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/>
              <a:t>#3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017725"/>
            <a:ext cx="8520600" cy="377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12"/>
            <a:ext cx="3543300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0387" y="1017725"/>
            <a:ext cx="2962275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68075" y="1089162"/>
            <a:ext cx="17907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112" y="2560762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30887" y="2303625"/>
            <a:ext cx="2600325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30387" y="2798237"/>
            <a:ext cx="24003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073473" y="3477325"/>
            <a:ext cx="2207874" cy="154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