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embeddedFontLst>
    <p:embeddedFont>
      <p:font typeface="Roboto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font" Target="fonts/Roboto-boldItalic.fntdata"/><Relationship Id="rId5" Type="http://schemas.openxmlformats.org/officeDocument/2006/relationships/slide" Target="slides/slide.xml"/><Relationship Id="rId6" Type="http://schemas.openxmlformats.org/officeDocument/2006/relationships/font" Target="fonts/Roboto-regular.fntdata"/><Relationship Id="rId7" Type="http://schemas.openxmlformats.org/officeDocument/2006/relationships/font" Target="fonts/Roboto-bold.fntdata"/><Relationship Id="rId8" Type="http://schemas.openxmlformats.org/officeDocument/2006/relationships/font" Target="fonts/Roboto-italic.fntdata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>
            <p:ph type="ctrTitle"/>
          </p:nvPr>
        </p:nvSpPr>
        <p:spPr>
          <a:xfrm>
            <a:off x="598100" y="440450"/>
            <a:ext cx="8222100" cy="740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Life on the Arabian Peninsula</a:t>
            </a:r>
          </a:p>
        </p:txBody>
      </p:sp>
      <p:sp>
        <p:nvSpPr>
          <p:cNvPr id="86" name="Shape 86"/>
          <p:cNvSpPr txBox="1"/>
          <p:nvPr>
            <p:ph idx="1" type="subTitle"/>
          </p:nvPr>
        </p:nvSpPr>
        <p:spPr>
          <a:xfrm>
            <a:off x="598100" y="1180550"/>
            <a:ext cx="8222100" cy="3593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Go to my Weebly Page---&gt; Social Studies→ down to bottom and click on “Life on the Arabian Peninsula Reading and Questions”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Make a Graphic Organizer (Like we discuss) and fill in as you read.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Define: nomad, oasis, clan, Allah, montheism, pilgrimage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Copy and answer all of the Essential Questions as you read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Answer Lesson Review Questions #1-7 at the end of the reading selection.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Turn into the packet in the back when you finish.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